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sldIdLst>
    <p:sldId id="257" r:id="rId2"/>
    <p:sldId id="258" r:id="rId3"/>
    <p:sldId id="275" r:id="rId4"/>
    <p:sldId id="276" r:id="rId5"/>
    <p:sldId id="277" r:id="rId6"/>
    <p:sldId id="278" r:id="rId7"/>
    <p:sldId id="288" r:id="rId8"/>
    <p:sldId id="287" r:id="rId9"/>
    <p:sldId id="286" r:id="rId10"/>
    <p:sldId id="285" r:id="rId11"/>
    <p:sldId id="284" r:id="rId12"/>
    <p:sldId id="283" r:id="rId13"/>
    <p:sldId id="282" r:id="rId14"/>
    <p:sldId id="281" r:id="rId15"/>
    <p:sldId id="280" r:id="rId16"/>
    <p:sldId id="279" r:id="rId17"/>
    <p:sldId id="289" r:id="rId18"/>
    <p:sldId id="290" r:id="rId19"/>
    <p:sldId id="291" r:id="rId20"/>
    <p:sldId id="292" r:id="rId21"/>
    <p:sldId id="293" r:id="rId22"/>
    <p:sldId id="294" r:id="rId23"/>
  </p:sldIdLst>
  <p:sldSz cx="12692063" cy="1643221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Garamond" panose="02020404030301010803" pitchFamily="18" charset="0"/>
      <p:regular r:id="rId30"/>
      <p:bold r:id="rId31"/>
      <p:italic r:id="rId32"/>
    </p:embeddedFont>
    <p:embeddedFont>
      <p:font typeface="Roboto" panose="02000000000000000000" pitchFamily="2" charset="0"/>
      <p:regular r:id="rId33"/>
      <p:bold r:id="rId34"/>
    </p:embeddedFont>
  </p:embeddedFontLst>
  <p:defaultTextStyle>
    <a:defPPr>
      <a:defRPr lang="en-US"/>
    </a:defPPr>
    <a:lvl1pPr marL="0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3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6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9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91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15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38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62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84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708D"/>
    <a:srgbClr val="8DE3FB"/>
    <a:srgbClr val="05C9FF"/>
    <a:srgbClr val="6DE0FF"/>
    <a:srgbClr val="6DE1FF"/>
    <a:srgbClr val="167576"/>
    <a:srgbClr val="54E5E7"/>
    <a:srgbClr val="3F3F3F"/>
    <a:srgbClr val="49AAAB"/>
    <a:srgbClr val="2DD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15" autoAdjust="0"/>
    <p:restoredTop sz="94660"/>
  </p:normalViewPr>
  <p:slideViewPr>
    <p:cSldViewPr snapToGrid="0">
      <p:cViewPr varScale="1">
        <p:scale>
          <a:sx n="54" d="100"/>
          <a:sy n="54" d="100"/>
        </p:scale>
        <p:origin x="24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1907" y="2689256"/>
            <a:ext cx="10788253" cy="5720845"/>
          </a:xfrm>
        </p:spPr>
        <p:txBody>
          <a:bodyPr anchor="b"/>
          <a:lstStyle>
            <a:lvl1pPr algn="ctr">
              <a:defRPr sz="83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6508" y="8630719"/>
            <a:ext cx="9519048" cy="3967313"/>
          </a:xfrm>
        </p:spPr>
        <p:txBody>
          <a:bodyPr/>
          <a:lstStyle>
            <a:lvl1pPr marL="0" indent="0" algn="ctr">
              <a:buNone/>
              <a:defRPr sz="3331"/>
            </a:lvl1pPr>
            <a:lvl2pPr marL="634540" indent="0" algn="ctr">
              <a:buNone/>
              <a:defRPr sz="2775"/>
            </a:lvl2pPr>
            <a:lvl3pPr marL="1269080" indent="0" algn="ctr">
              <a:buNone/>
              <a:defRPr sz="2497"/>
            </a:lvl3pPr>
            <a:lvl4pPr marL="1903622" indent="0" algn="ctr">
              <a:buNone/>
              <a:defRPr sz="2221"/>
            </a:lvl4pPr>
            <a:lvl5pPr marL="2538162" indent="0" algn="ctr">
              <a:buNone/>
              <a:defRPr sz="2221"/>
            </a:lvl5pPr>
            <a:lvl6pPr marL="3172702" indent="0" algn="ctr">
              <a:buNone/>
              <a:defRPr sz="2221"/>
            </a:lvl6pPr>
            <a:lvl7pPr marL="3807244" indent="0" algn="ctr">
              <a:buNone/>
              <a:defRPr sz="2221"/>
            </a:lvl7pPr>
            <a:lvl8pPr marL="4441784" indent="0" algn="ctr">
              <a:buNone/>
              <a:defRPr sz="2221"/>
            </a:lvl8pPr>
            <a:lvl9pPr marL="5076325" indent="0" algn="ctr">
              <a:buNone/>
              <a:defRPr sz="222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0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0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82757" y="874864"/>
            <a:ext cx="2736727" cy="13925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2582" y="874864"/>
            <a:ext cx="8051527" cy="13925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0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1" y="4096649"/>
            <a:ext cx="10946903" cy="6835343"/>
          </a:xfrm>
        </p:spPr>
        <p:txBody>
          <a:bodyPr anchor="b"/>
          <a:lstStyle>
            <a:lvl1pPr>
              <a:defRPr sz="83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5971" y="10996656"/>
            <a:ext cx="10946903" cy="3594546"/>
          </a:xfrm>
        </p:spPr>
        <p:txBody>
          <a:bodyPr/>
          <a:lstStyle>
            <a:lvl1pPr marL="0" indent="0">
              <a:buNone/>
              <a:defRPr sz="3331">
                <a:solidFill>
                  <a:schemeClr val="tx1"/>
                </a:solidFill>
              </a:defRPr>
            </a:lvl1pPr>
            <a:lvl2pPr marL="634540" indent="0">
              <a:buNone/>
              <a:defRPr sz="2775">
                <a:solidFill>
                  <a:schemeClr val="tx1">
                    <a:tint val="75000"/>
                  </a:schemeClr>
                </a:solidFill>
              </a:defRPr>
            </a:lvl2pPr>
            <a:lvl3pPr marL="1269080" indent="0">
              <a:buNone/>
              <a:defRPr sz="2497">
                <a:solidFill>
                  <a:schemeClr val="tx1">
                    <a:tint val="75000"/>
                  </a:schemeClr>
                </a:solidFill>
              </a:defRPr>
            </a:lvl3pPr>
            <a:lvl4pPr marL="1903622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4pPr>
            <a:lvl5pPr marL="2538162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5pPr>
            <a:lvl6pPr marL="3172702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6pPr>
            <a:lvl7pPr marL="3807244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7pPr>
            <a:lvl8pPr marL="4441784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8pPr>
            <a:lvl9pPr marL="5076325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5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2580" y="4374317"/>
            <a:ext cx="5394127" cy="10426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5359" y="4374317"/>
            <a:ext cx="5394127" cy="10426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35" y="874869"/>
            <a:ext cx="10946903" cy="31761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4235" y="4028177"/>
            <a:ext cx="5369336" cy="1974148"/>
          </a:xfrm>
        </p:spPr>
        <p:txBody>
          <a:bodyPr anchor="b"/>
          <a:lstStyle>
            <a:lvl1pPr marL="0" indent="0">
              <a:buNone/>
              <a:defRPr sz="3331" b="1"/>
            </a:lvl1pPr>
            <a:lvl2pPr marL="634540" indent="0">
              <a:buNone/>
              <a:defRPr sz="2775" b="1"/>
            </a:lvl2pPr>
            <a:lvl3pPr marL="1269080" indent="0">
              <a:buNone/>
              <a:defRPr sz="2497" b="1"/>
            </a:lvl3pPr>
            <a:lvl4pPr marL="1903622" indent="0">
              <a:buNone/>
              <a:defRPr sz="2221" b="1"/>
            </a:lvl4pPr>
            <a:lvl5pPr marL="2538162" indent="0">
              <a:buNone/>
              <a:defRPr sz="2221" b="1"/>
            </a:lvl5pPr>
            <a:lvl6pPr marL="3172702" indent="0">
              <a:buNone/>
              <a:defRPr sz="2221" b="1"/>
            </a:lvl6pPr>
            <a:lvl7pPr marL="3807244" indent="0">
              <a:buNone/>
              <a:defRPr sz="2221" b="1"/>
            </a:lvl7pPr>
            <a:lvl8pPr marL="4441784" indent="0">
              <a:buNone/>
              <a:defRPr sz="2221" b="1"/>
            </a:lvl8pPr>
            <a:lvl9pPr marL="5076325" indent="0">
              <a:buNone/>
              <a:defRPr sz="222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4235" y="6002322"/>
            <a:ext cx="5369336" cy="882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5358" y="4028177"/>
            <a:ext cx="5395780" cy="1974148"/>
          </a:xfrm>
        </p:spPr>
        <p:txBody>
          <a:bodyPr anchor="b"/>
          <a:lstStyle>
            <a:lvl1pPr marL="0" indent="0">
              <a:buNone/>
              <a:defRPr sz="3331" b="1"/>
            </a:lvl1pPr>
            <a:lvl2pPr marL="634540" indent="0">
              <a:buNone/>
              <a:defRPr sz="2775" b="1"/>
            </a:lvl2pPr>
            <a:lvl3pPr marL="1269080" indent="0">
              <a:buNone/>
              <a:defRPr sz="2497" b="1"/>
            </a:lvl3pPr>
            <a:lvl4pPr marL="1903622" indent="0">
              <a:buNone/>
              <a:defRPr sz="2221" b="1"/>
            </a:lvl4pPr>
            <a:lvl5pPr marL="2538162" indent="0">
              <a:buNone/>
              <a:defRPr sz="2221" b="1"/>
            </a:lvl5pPr>
            <a:lvl6pPr marL="3172702" indent="0">
              <a:buNone/>
              <a:defRPr sz="2221" b="1"/>
            </a:lvl6pPr>
            <a:lvl7pPr marL="3807244" indent="0">
              <a:buNone/>
              <a:defRPr sz="2221" b="1"/>
            </a:lvl7pPr>
            <a:lvl8pPr marL="4441784" indent="0">
              <a:buNone/>
              <a:defRPr sz="2221" b="1"/>
            </a:lvl8pPr>
            <a:lvl9pPr marL="5076325" indent="0">
              <a:buNone/>
              <a:defRPr sz="222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5358" y="6002322"/>
            <a:ext cx="5395780" cy="882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1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6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34" y="1095482"/>
            <a:ext cx="4093521" cy="3834183"/>
          </a:xfrm>
        </p:spPr>
        <p:txBody>
          <a:bodyPr anchor="b"/>
          <a:lstStyle>
            <a:lvl1pPr>
              <a:defRPr sz="444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783" y="2365939"/>
            <a:ext cx="6425356" cy="11677522"/>
          </a:xfrm>
        </p:spPr>
        <p:txBody>
          <a:bodyPr/>
          <a:lstStyle>
            <a:lvl1pPr>
              <a:defRPr sz="4442"/>
            </a:lvl1pPr>
            <a:lvl2pPr>
              <a:defRPr sz="3886"/>
            </a:lvl2pPr>
            <a:lvl3pPr>
              <a:defRPr sz="3331"/>
            </a:lvl3pPr>
            <a:lvl4pPr>
              <a:defRPr sz="2775"/>
            </a:lvl4pPr>
            <a:lvl5pPr>
              <a:defRPr sz="2775"/>
            </a:lvl5pPr>
            <a:lvl6pPr>
              <a:defRPr sz="2775"/>
            </a:lvl6pPr>
            <a:lvl7pPr>
              <a:defRPr sz="2775"/>
            </a:lvl7pPr>
            <a:lvl8pPr>
              <a:defRPr sz="2775"/>
            </a:lvl8pPr>
            <a:lvl9pPr>
              <a:defRPr sz="27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4234" y="4929664"/>
            <a:ext cx="4093521" cy="9132812"/>
          </a:xfrm>
        </p:spPr>
        <p:txBody>
          <a:bodyPr/>
          <a:lstStyle>
            <a:lvl1pPr marL="0" indent="0">
              <a:buNone/>
              <a:defRPr sz="2221"/>
            </a:lvl1pPr>
            <a:lvl2pPr marL="634540" indent="0">
              <a:buNone/>
              <a:defRPr sz="1943"/>
            </a:lvl2pPr>
            <a:lvl3pPr marL="1269080" indent="0">
              <a:buNone/>
              <a:defRPr sz="1667"/>
            </a:lvl3pPr>
            <a:lvl4pPr marL="1903622" indent="0">
              <a:buNone/>
              <a:defRPr sz="1388"/>
            </a:lvl4pPr>
            <a:lvl5pPr marL="2538162" indent="0">
              <a:buNone/>
              <a:defRPr sz="1388"/>
            </a:lvl5pPr>
            <a:lvl6pPr marL="3172702" indent="0">
              <a:buNone/>
              <a:defRPr sz="1388"/>
            </a:lvl6pPr>
            <a:lvl7pPr marL="3807244" indent="0">
              <a:buNone/>
              <a:defRPr sz="1388"/>
            </a:lvl7pPr>
            <a:lvl8pPr marL="4441784" indent="0">
              <a:buNone/>
              <a:defRPr sz="1388"/>
            </a:lvl8pPr>
            <a:lvl9pPr marL="5076325" indent="0">
              <a:buNone/>
              <a:defRPr sz="13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4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34" y="1095482"/>
            <a:ext cx="4093521" cy="3834183"/>
          </a:xfrm>
        </p:spPr>
        <p:txBody>
          <a:bodyPr anchor="b"/>
          <a:lstStyle>
            <a:lvl1pPr>
              <a:defRPr sz="444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95783" y="2365939"/>
            <a:ext cx="6425356" cy="11677522"/>
          </a:xfrm>
        </p:spPr>
        <p:txBody>
          <a:bodyPr anchor="t"/>
          <a:lstStyle>
            <a:lvl1pPr marL="0" indent="0">
              <a:buNone/>
              <a:defRPr sz="4442"/>
            </a:lvl1pPr>
            <a:lvl2pPr marL="634540" indent="0">
              <a:buNone/>
              <a:defRPr sz="3886"/>
            </a:lvl2pPr>
            <a:lvl3pPr marL="1269080" indent="0">
              <a:buNone/>
              <a:defRPr sz="3331"/>
            </a:lvl3pPr>
            <a:lvl4pPr marL="1903622" indent="0">
              <a:buNone/>
              <a:defRPr sz="2775"/>
            </a:lvl4pPr>
            <a:lvl5pPr marL="2538162" indent="0">
              <a:buNone/>
              <a:defRPr sz="2775"/>
            </a:lvl5pPr>
            <a:lvl6pPr marL="3172702" indent="0">
              <a:buNone/>
              <a:defRPr sz="2775"/>
            </a:lvl6pPr>
            <a:lvl7pPr marL="3807244" indent="0">
              <a:buNone/>
              <a:defRPr sz="2775"/>
            </a:lvl7pPr>
            <a:lvl8pPr marL="4441784" indent="0">
              <a:buNone/>
              <a:defRPr sz="2775"/>
            </a:lvl8pPr>
            <a:lvl9pPr marL="5076325" indent="0">
              <a:buNone/>
              <a:defRPr sz="27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4234" y="4929664"/>
            <a:ext cx="4093521" cy="9132812"/>
          </a:xfrm>
        </p:spPr>
        <p:txBody>
          <a:bodyPr/>
          <a:lstStyle>
            <a:lvl1pPr marL="0" indent="0">
              <a:buNone/>
              <a:defRPr sz="2221"/>
            </a:lvl1pPr>
            <a:lvl2pPr marL="634540" indent="0">
              <a:buNone/>
              <a:defRPr sz="1943"/>
            </a:lvl2pPr>
            <a:lvl3pPr marL="1269080" indent="0">
              <a:buNone/>
              <a:defRPr sz="1667"/>
            </a:lvl3pPr>
            <a:lvl4pPr marL="1903622" indent="0">
              <a:buNone/>
              <a:defRPr sz="1388"/>
            </a:lvl4pPr>
            <a:lvl5pPr marL="2538162" indent="0">
              <a:buNone/>
              <a:defRPr sz="1388"/>
            </a:lvl5pPr>
            <a:lvl6pPr marL="3172702" indent="0">
              <a:buNone/>
              <a:defRPr sz="1388"/>
            </a:lvl6pPr>
            <a:lvl7pPr marL="3807244" indent="0">
              <a:buNone/>
              <a:defRPr sz="1388"/>
            </a:lvl7pPr>
            <a:lvl8pPr marL="4441784" indent="0">
              <a:buNone/>
              <a:defRPr sz="1388"/>
            </a:lvl8pPr>
            <a:lvl9pPr marL="5076325" indent="0">
              <a:buNone/>
              <a:defRPr sz="13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9B7-8E3D-4FAF-B751-CED0382F777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7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2581" y="874869"/>
            <a:ext cx="10946903" cy="3176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581" y="4374317"/>
            <a:ext cx="10946903" cy="1042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2581" y="15230233"/>
            <a:ext cx="2855714" cy="874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F69B7-8E3D-4FAF-B751-CED0382F7777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4248" y="15230233"/>
            <a:ext cx="4283571" cy="874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63770" y="15230233"/>
            <a:ext cx="2855714" cy="874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370C5-1177-4346-A5E5-BF473E27B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2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269080" rtl="0" eaLnBrk="1" latinLnBrk="0" hangingPunct="1">
        <a:lnSpc>
          <a:spcPct val="90000"/>
        </a:lnSpc>
        <a:spcBef>
          <a:spcPct val="0"/>
        </a:spcBef>
        <a:buNone/>
        <a:defRPr sz="61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7270" indent="-317270" algn="l" defTabSz="1269080" rtl="0" eaLnBrk="1" latinLnBrk="0" hangingPunct="1">
        <a:lnSpc>
          <a:spcPct val="90000"/>
        </a:lnSpc>
        <a:spcBef>
          <a:spcPts val="1388"/>
        </a:spcBef>
        <a:buFont typeface="Arial" panose="020B0604020202020204" pitchFamily="34" charset="0"/>
        <a:buChar char="•"/>
        <a:defRPr sz="3886" kern="1200">
          <a:solidFill>
            <a:schemeClr val="tx1"/>
          </a:solidFill>
          <a:latin typeface="+mn-lt"/>
          <a:ea typeface="+mn-ea"/>
          <a:cs typeface="+mn-cs"/>
        </a:defRPr>
      </a:lvl1pPr>
      <a:lvl2pPr marL="951810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3331" kern="1200">
          <a:solidFill>
            <a:schemeClr val="tx1"/>
          </a:solidFill>
          <a:latin typeface="+mn-lt"/>
          <a:ea typeface="+mn-ea"/>
          <a:cs typeface="+mn-cs"/>
        </a:defRPr>
      </a:lvl2pPr>
      <a:lvl3pPr marL="1586352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775" kern="1200">
          <a:solidFill>
            <a:schemeClr val="tx1"/>
          </a:solidFill>
          <a:latin typeface="+mn-lt"/>
          <a:ea typeface="+mn-ea"/>
          <a:cs typeface="+mn-cs"/>
        </a:defRPr>
      </a:lvl3pPr>
      <a:lvl4pPr marL="2220892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7" kern="1200">
          <a:solidFill>
            <a:schemeClr val="tx1"/>
          </a:solidFill>
          <a:latin typeface="+mn-lt"/>
          <a:ea typeface="+mn-ea"/>
          <a:cs typeface="+mn-cs"/>
        </a:defRPr>
      </a:lvl4pPr>
      <a:lvl5pPr marL="2855432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7" kern="1200">
          <a:solidFill>
            <a:schemeClr val="tx1"/>
          </a:solidFill>
          <a:latin typeface="+mn-lt"/>
          <a:ea typeface="+mn-ea"/>
          <a:cs typeface="+mn-cs"/>
        </a:defRPr>
      </a:lvl5pPr>
      <a:lvl6pPr marL="3489972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7" kern="1200">
          <a:solidFill>
            <a:schemeClr val="tx1"/>
          </a:solidFill>
          <a:latin typeface="+mn-lt"/>
          <a:ea typeface="+mn-ea"/>
          <a:cs typeface="+mn-cs"/>
        </a:defRPr>
      </a:lvl6pPr>
      <a:lvl7pPr marL="4124513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7" kern="1200">
          <a:solidFill>
            <a:schemeClr val="tx1"/>
          </a:solidFill>
          <a:latin typeface="+mn-lt"/>
          <a:ea typeface="+mn-ea"/>
          <a:cs typeface="+mn-cs"/>
        </a:defRPr>
      </a:lvl7pPr>
      <a:lvl8pPr marL="4759054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7" kern="1200">
          <a:solidFill>
            <a:schemeClr val="tx1"/>
          </a:solidFill>
          <a:latin typeface="+mn-lt"/>
          <a:ea typeface="+mn-ea"/>
          <a:cs typeface="+mn-cs"/>
        </a:defRPr>
      </a:lvl8pPr>
      <a:lvl9pPr marL="5393595" indent="-317270" algn="l" defTabSz="1269080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1pPr>
      <a:lvl2pPr marL="634540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2pPr>
      <a:lvl3pPr marL="1269080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3pPr>
      <a:lvl4pPr marL="1903622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4pPr>
      <a:lvl5pPr marL="2538162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5pPr>
      <a:lvl6pPr marL="3172702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6pPr>
      <a:lvl7pPr marL="3807244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7pPr>
      <a:lvl8pPr marL="4441784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8pPr>
      <a:lvl9pPr marL="5076325" algn="l" defTabSz="1269080" rtl="0" eaLnBrk="1" latinLnBrk="0" hangingPunct="1">
        <a:defRPr sz="24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26F352-1BEA-80F4-FCD7-183B7EB08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6" y="0"/>
            <a:ext cx="12698773" cy="1643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">
            <a:extLst>
              <a:ext uri="{FF2B5EF4-FFF2-40B4-BE49-F238E27FC236}">
                <a16:creationId xmlns:a16="http://schemas.microsoft.com/office/drawing/2014/main" id="{705A5845-1B64-2A0A-A99F-E4B9CC527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8380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155576" y="12280371"/>
            <a:ext cx="6619452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1 1/3 Carat Sapphire and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Halo Diamond Ring In 14 Karat White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$1,999.99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$999.99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24844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689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">
            <a:extLst>
              <a:ext uri="{FF2B5EF4-FFF2-40B4-BE49-F238E27FC236}">
                <a16:creationId xmlns:a16="http://schemas.microsoft.com/office/drawing/2014/main" id="{295EBB4A-FBEA-891F-1BF4-76862E392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15647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424518" y="12280371"/>
            <a:ext cx="608156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1 1/2 Carat Oval Shape Emerald and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Halo Diamond Ring In 14 Karat Yellow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$1,699.99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$999.99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21383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645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orcelain">
            <a:extLst>
              <a:ext uri="{FF2B5EF4-FFF2-40B4-BE49-F238E27FC236}">
                <a16:creationId xmlns:a16="http://schemas.microsoft.com/office/drawing/2014/main" id="{0E6FF693-4176-2EA1-B0EA-5D76AA948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" y="0"/>
            <a:ext cx="12695418" cy="16427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15647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983177" y="12280371"/>
            <a:ext cx="4964250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4 1/2 Carat Cushion Cut Tanzanite and Halo Diamond Ring In 18K Rose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$7,999.99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$3,999.99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44265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882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">
            <a:extLst>
              <a:ext uri="{FF2B5EF4-FFF2-40B4-BE49-F238E27FC236}">
                <a16:creationId xmlns:a16="http://schemas.microsoft.com/office/drawing/2014/main" id="{A2A2E2A5-0FF9-C408-FAFA-CFAF56890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715647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424518" y="12280371"/>
            <a:ext cx="608156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1 1/3 Carat Emerald and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Halo Diamond Ring In 14 Karat Yellow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$999.99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$799.99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21578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509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">
            <a:extLst>
              <a:ext uri="{FF2B5EF4-FFF2-40B4-BE49-F238E27FC236}">
                <a16:creationId xmlns:a16="http://schemas.microsoft.com/office/drawing/2014/main" id="{B0DC0DD8-2968-2B97-BF4A-1FCF4EBD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697718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603812" y="11911039"/>
            <a:ext cx="572298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1 Carat Pear Shape Ruby and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Double Halo Diamond Ring In </a:t>
            </a:r>
          </a:p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14 Karat Rose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$1,099.99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$699.99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20808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284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397778-EAD6-C639-8B51-176E77B1C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6" y="0"/>
            <a:ext cx="12698773" cy="16432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679789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374228" y="11911039"/>
            <a:ext cx="6182148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5 1/2 Carat Cushion Cut </a:t>
            </a:r>
          </a:p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Mystic Topaz and Diamond Ring </a:t>
            </a:r>
          </a:p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In 14 Karat White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$1,199.99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$999.99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47297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014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">
            <a:extLst>
              <a:ext uri="{FF2B5EF4-FFF2-40B4-BE49-F238E27FC236}">
                <a16:creationId xmlns:a16="http://schemas.microsoft.com/office/drawing/2014/main" id="{BD61942B-D52B-3FC8-F71B-1CE6FDB5A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697718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209365" y="12280371"/>
            <a:ext cx="65118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3 3/4 Carat Sapphire and Halo Diamond Ring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In 14 Karat White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$4,999.99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$2,499.99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21437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835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">
            <a:extLst>
              <a:ext uri="{FF2B5EF4-FFF2-40B4-BE49-F238E27FC236}">
                <a16:creationId xmlns:a16="http://schemas.microsoft.com/office/drawing/2014/main" id="{CCA0E27F-5E77-C4D8-6948-8BD875042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697718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983177" y="12280371"/>
            <a:ext cx="4964250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2 1/2 Carat Sapphire and Diamond Ring In 14 Karat White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$1,299.99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$899.99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25835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733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ableware, glass, dishware&#10;&#10;Description automatically generated">
            <a:extLst>
              <a:ext uri="{FF2B5EF4-FFF2-40B4-BE49-F238E27FC236}">
                <a16:creationId xmlns:a16="http://schemas.microsoft.com/office/drawing/2014/main" id="{A063150E-AC3A-D851-FF23-2A44D9FA8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697718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567953" y="12280371"/>
            <a:ext cx="579469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3.60 Carat Oval Shape Sapphire and Halo Diamond Ring In 14 Karat White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$2,999.99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$1,799.99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52110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998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">
            <a:extLst>
              <a:ext uri="{FF2B5EF4-FFF2-40B4-BE49-F238E27FC236}">
                <a16:creationId xmlns:a16="http://schemas.microsoft.com/office/drawing/2014/main" id="{0E1AB653-7E69-E1FB-7A18-86C56C419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697718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209365" y="12280371"/>
            <a:ext cx="65118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3 1/5 Carat Sapphire and Halo Diamond Ring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In 14K White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$2,999.99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$1,699.99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52026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74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">
            <a:extLst>
              <a:ext uri="{FF2B5EF4-FFF2-40B4-BE49-F238E27FC236}">
                <a16:creationId xmlns:a16="http://schemas.microsoft.com/office/drawing/2014/main" id="{F31188B8-569B-E4BA-5664-D70202737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8380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983177" y="12280371"/>
            <a:ext cx="4964250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2 Carat Emerald and Halo Diamond Ring In 14 Karat Yellow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$4,499.99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$2,999.99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21870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772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ableware, glass, porcelain">
            <a:extLst>
              <a:ext uri="{FF2B5EF4-FFF2-40B4-BE49-F238E27FC236}">
                <a16:creationId xmlns:a16="http://schemas.microsoft.com/office/drawing/2014/main" id="{B6A360EE-DE66-CF7C-0238-1AF4F7777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12692063" cy="16423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697718" y="1531620"/>
            <a:ext cx="53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983177" y="11911039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4 1/2 Carat Cushion Cut Zambian Emerald and Diamond Ring In 14 Karat White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$9,999.99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$4,999.99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50964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793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A4F2357-4093-F76E-C14B-834B2DA99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12695418" cy="1642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90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788F6-62E0-ED1B-9CE5-F284D3D92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698774" cy="1643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26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6458897-1E38-74F7-0B44-945D668A0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8380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467100" y="12280371"/>
            <a:ext cx="599640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4 3/4 Carat Sapphire and Halo Diamond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Ring In 14 Karat Rose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$1,899.99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$1,299.99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21797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721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ellphone, footwear&#10;&#10;Description automatically generated">
            <a:extLst>
              <a:ext uri="{FF2B5EF4-FFF2-40B4-BE49-F238E27FC236}">
                <a16:creationId xmlns:a16="http://schemas.microsoft.com/office/drawing/2014/main" id="{0075E4AD-6F97-F891-32F9-C7A07A4B5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" y="0"/>
            <a:ext cx="12695418" cy="16427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8380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2990850" y="11911039"/>
            <a:ext cx="6948904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2 1/2 Carat Antique Style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Sapphire and Diamond Ring in 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14 Karat White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$2,999.99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$2,499.99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6389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781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">
            <a:extLst>
              <a:ext uri="{FF2B5EF4-FFF2-40B4-BE49-F238E27FC236}">
                <a16:creationId xmlns:a16="http://schemas.microsoft.com/office/drawing/2014/main" id="{1B0782A7-760E-5CDC-CCEE-3DACF5A9D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8380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2952750" y="12280371"/>
            <a:ext cx="702510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3 Carat Round Sapphire, Emerald or Ruby</a:t>
            </a:r>
            <a:b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</a:br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Eternity Band In 14 Karat White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$3,999.99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$2,199.99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58009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13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accessory, locket">
            <a:extLst>
              <a:ext uri="{FF2B5EF4-FFF2-40B4-BE49-F238E27FC236}">
                <a16:creationId xmlns:a16="http://schemas.microsoft.com/office/drawing/2014/main" id="{89097171-CA19-D8EA-51F0-AFCFF20DE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698774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8380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983177" y="11911039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3 1/2 Carat Cushion Cut Ruby and Halo Diamond Ring With Fancy Band In 14 Karat Yellow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$2,999.99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$1,999.99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20728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325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">
            <a:extLst>
              <a:ext uri="{FF2B5EF4-FFF2-40B4-BE49-F238E27FC236}">
                <a16:creationId xmlns:a16="http://schemas.microsoft.com/office/drawing/2014/main" id="{2E93CD75-5B9C-9497-6DF4-175212EBA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8380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983177" y="12280371"/>
            <a:ext cx="4964250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3 Carat Cushion Cut Tanzanite and Halo Diamond Ring In 14K Rose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$2,399.99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$1,499.99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23163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343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">
            <a:extLst>
              <a:ext uri="{FF2B5EF4-FFF2-40B4-BE49-F238E27FC236}">
                <a16:creationId xmlns:a16="http://schemas.microsoft.com/office/drawing/2014/main" id="{0E521CBF-6D63-2E10-ECA3-B18F8A1F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8380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983177" y="11911039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3 Carat Cushion Cut Tanzanite and Halo Diamond Ring With Fancy Band In 14 Karat Rose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$1,999.99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$1,499.99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20717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151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">
            <a:extLst>
              <a:ext uri="{FF2B5EF4-FFF2-40B4-BE49-F238E27FC236}">
                <a16:creationId xmlns:a16="http://schemas.microsoft.com/office/drawing/2014/main" id="{FA705837-03EC-71B3-8633-1325EBF8A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" y="0"/>
            <a:ext cx="12698773" cy="1643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D1246-CF29-4DD0-39D4-90C33FD55658}"/>
              </a:ext>
            </a:extLst>
          </p:cNvPr>
          <p:cNvSpPr txBox="1"/>
          <p:nvPr/>
        </p:nvSpPr>
        <p:spPr>
          <a:xfrm>
            <a:off x="10838068" y="153162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B1B17-080E-0396-00F3-896EB4354E7B}"/>
              </a:ext>
            </a:extLst>
          </p:cNvPr>
          <p:cNvSpPr txBox="1"/>
          <p:nvPr/>
        </p:nvSpPr>
        <p:spPr>
          <a:xfrm>
            <a:off x="3983177" y="11911039"/>
            <a:ext cx="496425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2 Carat Oval Shape Sapphire and Double Halo Diamond Ring In </a:t>
            </a:r>
          </a:p>
          <a:p>
            <a:pPr algn="ctr"/>
            <a:r>
              <a:rPr lang="en-US" sz="2400" b="0" i="0" dirty="0">
                <a:solidFill>
                  <a:srgbClr val="2E2E2E"/>
                </a:solidFill>
                <a:effectLst/>
                <a:latin typeface="Garamond" panose="02020404030301010803" pitchFamily="18" charset="0"/>
              </a:rPr>
              <a:t>14 Karat Rose 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9A188-A42D-0B6E-7F55-D050DF701528}"/>
              </a:ext>
            </a:extLst>
          </p:cNvPr>
          <p:cNvSpPr txBox="1"/>
          <p:nvPr/>
        </p:nvSpPr>
        <p:spPr>
          <a:xfrm>
            <a:off x="4033977" y="13484239"/>
            <a:ext cx="496425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Retail: </a:t>
            </a:r>
            <a:r>
              <a:rPr lang="en-US" sz="3000" b="1" i="0" dirty="0">
                <a:solidFill>
                  <a:srgbClr val="05C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$1,699.99</a:t>
            </a:r>
          </a:p>
          <a:p>
            <a:pPr algn="ctr"/>
            <a:r>
              <a:rPr lang="en-US" sz="3600" b="1" dirty="0">
                <a:solidFill>
                  <a:srgbClr val="05708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Price: </a:t>
            </a:r>
            <a:r>
              <a:rPr lang="en-US" sz="3600" b="1" i="0" dirty="0">
                <a:solidFill>
                  <a:srgbClr val="0570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$1,299.99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6A3B1-972B-30E3-CEA3-BA4A7CC42FC5}"/>
              </a:ext>
            </a:extLst>
          </p:cNvPr>
          <p:cNvSpPr txBox="1"/>
          <p:nvPr/>
        </p:nvSpPr>
        <p:spPr>
          <a:xfrm>
            <a:off x="4858027" y="14989599"/>
            <a:ext cx="3378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i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Style 20850</a:t>
            </a:r>
            <a:endParaRPr lang="en-US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A26EF-9CFE-68ED-DE77-1BDE36B5C589}"/>
              </a:ext>
            </a:extLst>
          </p:cNvPr>
          <p:cNvCxnSpPr/>
          <p:nvPr/>
        </p:nvCxnSpPr>
        <p:spPr>
          <a:xfrm>
            <a:off x="3983177" y="133653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9B9E8-EE75-90FA-DB82-4D8FF8484003}"/>
              </a:ext>
            </a:extLst>
          </p:cNvPr>
          <p:cNvCxnSpPr/>
          <p:nvPr/>
        </p:nvCxnSpPr>
        <p:spPr>
          <a:xfrm>
            <a:off x="3983177" y="14800468"/>
            <a:ext cx="5130159" cy="0"/>
          </a:xfrm>
          <a:prstGeom prst="line">
            <a:avLst/>
          </a:prstGeom>
          <a:ln w="12700">
            <a:solidFill>
              <a:srgbClr val="167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029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506</Words>
  <Application>Microsoft Office PowerPoint</Application>
  <PresentationFormat>Custom</PresentationFormat>
  <Paragraphs>99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Roboto</vt:lpstr>
      <vt:lpstr>Calibri Light</vt:lpstr>
      <vt:lpstr>Garamond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Ravi Gunasekara</dc:creator>
  <cp:lastModifiedBy>Ravi Gunasekara</cp:lastModifiedBy>
  <cp:revision>97</cp:revision>
  <dcterms:created xsi:type="dcterms:W3CDTF">2022-09-17T19:42:16Z</dcterms:created>
  <dcterms:modified xsi:type="dcterms:W3CDTF">2022-09-23T20:29:48Z</dcterms:modified>
</cp:coreProperties>
</file>