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692063" cy="1643221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aramond" panose="02020404030301010803" pitchFamily="18" charset="0"/>
      <p:regular r:id="rId26"/>
      <p:bold r:id="rId27"/>
      <p:italic r:id="rId28"/>
    </p:embeddedFont>
    <p:embeddedFont>
      <p:font typeface="Roboto" panose="02000000000000000000" pitchFamily="2" charset="0"/>
      <p:regular r:id="rId29"/>
      <p:bold r:id="rId30"/>
    </p:embeddedFont>
  </p:embeddedFontLst>
  <p:defaultTextStyle>
    <a:defPPr>
      <a:defRPr lang="en-US"/>
    </a:defPPr>
    <a:lvl1pPr marL="0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9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1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5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38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62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84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7576"/>
    <a:srgbClr val="54E5E7"/>
    <a:srgbClr val="3F3F3F"/>
    <a:srgbClr val="49AAAB"/>
    <a:srgbClr val="2DD99F"/>
    <a:srgbClr val="0066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4660"/>
  </p:normalViewPr>
  <p:slideViewPr>
    <p:cSldViewPr snapToGrid="0">
      <p:cViewPr varScale="1">
        <p:scale>
          <a:sx n="48" d="100"/>
          <a:sy n="48" d="100"/>
        </p:scale>
        <p:origin x="24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1907" y="2689256"/>
            <a:ext cx="10788253" cy="5720845"/>
          </a:xfrm>
        </p:spPr>
        <p:txBody>
          <a:bodyPr anchor="b"/>
          <a:lstStyle>
            <a:lvl1pPr algn="ctr">
              <a:defRPr sz="83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508" y="8630719"/>
            <a:ext cx="9519048" cy="3967313"/>
          </a:xfrm>
        </p:spPr>
        <p:txBody>
          <a:bodyPr/>
          <a:lstStyle>
            <a:lvl1pPr marL="0" indent="0" algn="ctr">
              <a:buNone/>
              <a:defRPr sz="3331"/>
            </a:lvl1pPr>
            <a:lvl2pPr marL="634540" indent="0" algn="ctr">
              <a:buNone/>
              <a:defRPr sz="2775"/>
            </a:lvl2pPr>
            <a:lvl3pPr marL="1269080" indent="0" algn="ctr">
              <a:buNone/>
              <a:defRPr sz="2497"/>
            </a:lvl3pPr>
            <a:lvl4pPr marL="1903622" indent="0" algn="ctr">
              <a:buNone/>
              <a:defRPr sz="2221"/>
            </a:lvl4pPr>
            <a:lvl5pPr marL="2538162" indent="0" algn="ctr">
              <a:buNone/>
              <a:defRPr sz="2221"/>
            </a:lvl5pPr>
            <a:lvl6pPr marL="3172702" indent="0" algn="ctr">
              <a:buNone/>
              <a:defRPr sz="2221"/>
            </a:lvl6pPr>
            <a:lvl7pPr marL="3807244" indent="0" algn="ctr">
              <a:buNone/>
              <a:defRPr sz="2221"/>
            </a:lvl7pPr>
            <a:lvl8pPr marL="4441784" indent="0" algn="ctr">
              <a:buNone/>
              <a:defRPr sz="2221"/>
            </a:lvl8pPr>
            <a:lvl9pPr marL="5076325" indent="0" algn="ctr">
              <a:buNone/>
              <a:defRPr sz="222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0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82757" y="874864"/>
            <a:ext cx="2736727" cy="13925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2582" y="874864"/>
            <a:ext cx="8051527" cy="13925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1" y="4096649"/>
            <a:ext cx="10946903" cy="6835343"/>
          </a:xfrm>
        </p:spPr>
        <p:txBody>
          <a:bodyPr anchor="b"/>
          <a:lstStyle>
            <a:lvl1pPr>
              <a:defRPr sz="83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5971" y="10996656"/>
            <a:ext cx="10946903" cy="3594546"/>
          </a:xfrm>
        </p:spPr>
        <p:txBody>
          <a:bodyPr/>
          <a:lstStyle>
            <a:lvl1pPr marL="0" indent="0">
              <a:buNone/>
              <a:defRPr sz="3331">
                <a:solidFill>
                  <a:schemeClr val="tx1"/>
                </a:solidFill>
              </a:defRPr>
            </a:lvl1pPr>
            <a:lvl2pPr marL="634540" indent="0">
              <a:buNone/>
              <a:defRPr sz="2775">
                <a:solidFill>
                  <a:schemeClr val="tx1">
                    <a:tint val="75000"/>
                  </a:schemeClr>
                </a:solidFill>
              </a:defRPr>
            </a:lvl2pPr>
            <a:lvl3pPr marL="1269080" indent="0">
              <a:buNone/>
              <a:defRPr sz="2497">
                <a:solidFill>
                  <a:schemeClr val="tx1">
                    <a:tint val="75000"/>
                  </a:schemeClr>
                </a:solidFill>
              </a:defRPr>
            </a:lvl3pPr>
            <a:lvl4pPr marL="1903622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4pPr>
            <a:lvl5pPr marL="2538162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5pPr>
            <a:lvl6pPr marL="3172702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6pPr>
            <a:lvl7pPr marL="3807244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7pPr>
            <a:lvl8pPr marL="4441784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8pPr>
            <a:lvl9pPr marL="5076325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5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2580" y="4374317"/>
            <a:ext cx="5394127" cy="10426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5359" y="4374317"/>
            <a:ext cx="5394127" cy="10426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35" y="874869"/>
            <a:ext cx="10946903" cy="31761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235" y="4028177"/>
            <a:ext cx="5369336" cy="1974148"/>
          </a:xfrm>
        </p:spPr>
        <p:txBody>
          <a:bodyPr anchor="b"/>
          <a:lstStyle>
            <a:lvl1pPr marL="0" indent="0">
              <a:buNone/>
              <a:defRPr sz="3331" b="1"/>
            </a:lvl1pPr>
            <a:lvl2pPr marL="634540" indent="0">
              <a:buNone/>
              <a:defRPr sz="2775" b="1"/>
            </a:lvl2pPr>
            <a:lvl3pPr marL="1269080" indent="0">
              <a:buNone/>
              <a:defRPr sz="2497" b="1"/>
            </a:lvl3pPr>
            <a:lvl4pPr marL="1903622" indent="0">
              <a:buNone/>
              <a:defRPr sz="2221" b="1"/>
            </a:lvl4pPr>
            <a:lvl5pPr marL="2538162" indent="0">
              <a:buNone/>
              <a:defRPr sz="2221" b="1"/>
            </a:lvl5pPr>
            <a:lvl6pPr marL="3172702" indent="0">
              <a:buNone/>
              <a:defRPr sz="2221" b="1"/>
            </a:lvl6pPr>
            <a:lvl7pPr marL="3807244" indent="0">
              <a:buNone/>
              <a:defRPr sz="2221" b="1"/>
            </a:lvl7pPr>
            <a:lvl8pPr marL="4441784" indent="0">
              <a:buNone/>
              <a:defRPr sz="2221" b="1"/>
            </a:lvl8pPr>
            <a:lvl9pPr marL="5076325" indent="0">
              <a:buNone/>
              <a:defRPr sz="222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235" y="6002322"/>
            <a:ext cx="5369336" cy="882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5358" y="4028177"/>
            <a:ext cx="5395780" cy="1974148"/>
          </a:xfrm>
        </p:spPr>
        <p:txBody>
          <a:bodyPr anchor="b"/>
          <a:lstStyle>
            <a:lvl1pPr marL="0" indent="0">
              <a:buNone/>
              <a:defRPr sz="3331" b="1"/>
            </a:lvl1pPr>
            <a:lvl2pPr marL="634540" indent="0">
              <a:buNone/>
              <a:defRPr sz="2775" b="1"/>
            </a:lvl2pPr>
            <a:lvl3pPr marL="1269080" indent="0">
              <a:buNone/>
              <a:defRPr sz="2497" b="1"/>
            </a:lvl3pPr>
            <a:lvl4pPr marL="1903622" indent="0">
              <a:buNone/>
              <a:defRPr sz="2221" b="1"/>
            </a:lvl4pPr>
            <a:lvl5pPr marL="2538162" indent="0">
              <a:buNone/>
              <a:defRPr sz="2221" b="1"/>
            </a:lvl5pPr>
            <a:lvl6pPr marL="3172702" indent="0">
              <a:buNone/>
              <a:defRPr sz="2221" b="1"/>
            </a:lvl6pPr>
            <a:lvl7pPr marL="3807244" indent="0">
              <a:buNone/>
              <a:defRPr sz="2221" b="1"/>
            </a:lvl7pPr>
            <a:lvl8pPr marL="4441784" indent="0">
              <a:buNone/>
              <a:defRPr sz="2221" b="1"/>
            </a:lvl8pPr>
            <a:lvl9pPr marL="5076325" indent="0">
              <a:buNone/>
              <a:defRPr sz="222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5358" y="6002322"/>
            <a:ext cx="5395780" cy="882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1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34" y="1095482"/>
            <a:ext cx="4093521" cy="3834183"/>
          </a:xfrm>
        </p:spPr>
        <p:txBody>
          <a:bodyPr anchor="b"/>
          <a:lstStyle>
            <a:lvl1pPr>
              <a:defRPr sz="44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783" y="2365939"/>
            <a:ext cx="6425356" cy="11677522"/>
          </a:xfrm>
        </p:spPr>
        <p:txBody>
          <a:bodyPr/>
          <a:lstStyle>
            <a:lvl1pPr>
              <a:defRPr sz="4442"/>
            </a:lvl1pPr>
            <a:lvl2pPr>
              <a:defRPr sz="3886"/>
            </a:lvl2pPr>
            <a:lvl3pPr>
              <a:defRPr sz="3331"/>
            </a:lvl3pPr>
            <a:lvl4pPr>
              <a:defRPr sz="2775"/>
            </a:lvl4pPr>
            <a:lvl5pPr>
              <a:defRPr sz="2775"/>
            </a:lvl5pPr>
            <a:lvl6pPr>
              <a:defRPr sz="2775"/>
            </a:lvl6pPr>
            <a:lvl7pPr>
              <a:defRPr sz="2775"/>
            </a:lvl7pPr>
            <a:lvl8pPr>
              <a:defRPr sz="2775"/>
            </a:lvl8pPr>
            <a:lvl9pPr>
              <a:defRPr sz="27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4234" y="4929664"/>
            <a:ext cx="4093521" cy="9132812"/>
          </a:xfrm>
        </p:spPr>
        <p:txBody>
          <a:bodyPr/>
          <a:lstStyle>
            <a:lvl1pPr marL="0" indent="0">
              <a:buNone/>
              <a:defRPr sz="2221"/>
            </a:lvl1pPr>
            <a:lvl2pPr marL="634540" indent="0">
              <a:buNone/>
              <a:defRPr sz="1943"/>
            </a:lvl2pPr>
            <a:lvl3pPr marL="1269080" indent="0">
              <a:buNone/>
              <a:defRPr sz="1667"/>
            </a:lvl3pPr>
            <a:lvl4pPr marL="1903622" indent="0">
              <a:buNone/>
              <a:defRPr sz="1388"/>
            </a:lvl4pPr>
            <a:lvl5pPr marL="2538162" indent="0">
              <a:buNone/>
              <a:defRPr sz="1388"/>
            </a:lvl5pPr>
            <a:lvl6pPr marL="3172702" indent="0">
              <a:buNone/>
              <a:defRPr sz="1388"/>
            </a:lvl6pPr>
            <a:lvl7pPr marL="3807244" indent="0">
              <a:buNone/>
              <a:defRPr sz="1388"/>
            </a:lvl7pPr>
            <a:lvl8pPr marL="4441784" indent="0">
              <a:buNone/>
              <a:defRPr sz="1388"/>
            </a:lvl8pPr>
            <a:lvl9pPr marL="5076325" indent="0">
              <a:buNone/>
              <a:defRPr sz="13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34" y="1095482"/>
            <a:ext cx="4093521" cy="3834183"/>
          </a:xfrm>
        </p:spPr>
        <p:txBody>
          <a:bodyPr anchor="b"/>
          <a:lstStyle>
            <a:lvl1pPr>
              <a:defRPr sz="44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95783" y="2365939"/>
            <a:ext cx="6425356" cy="11677522"/>
          </a:xfrm>
        </p:spPr>
        <p:txBody>
          <a:bodyPr anchor="t"/>
          <a:lstStyle>
            <a:lvl1pPr marL="0" indent="0">
              <a:buNone/>
              <a:defRPr sz="4442"/>
            </a:lvl1pPr>
            <a:lvl2pPr marL="634540" indent="0">
              <a:buNone/>
              <a:defRPr sz="3886"/>
            </a:lvl2pPr>
            <a:lvl3pPr marL="1269080" indent="0">
              <a:buNone/>
              <a:defRPr sz="3331"/>
            </a:lvl3pPr>
            <a:lvl4pPr marL="1903622" indent="0">
              <a:buNone/>
              <a:defRPr sz="2775"/>
            </a:lvl4pPr>
            <a:lvl5pPr marL="2538162" indent="0">
              <a:buNone/>
              <a:defRPr sz="2775"/>
            </a:lvl5pPr>
            <a:lvl6pPr marL="3172702" indent="0">
              <a:buNone/>
              <a:defRPr sz="2775"/>
            </a:lvl6pPr>
            <a:lvl7pPr marL="3807244" indent="0">
              <a:buNone/>
              <a:defRPr sz="2775"/>
            </a:lvl7pPr>
            <a:lvl8pPr marL="4441784" indent="0">
              <a:buNone/>
              <a:defRPr sz="2775"/>
            </a:lvl8pPr>
            <a:lvl9pPr marL="5076325" indent="0">
              <a:buNone/>
              <a:defRPr sz="27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4234" y="4929664"/>
            <a:ext cx="4093521" cy="9132812"/>
          </a:xfrm>
        </p:spPr>
        <p:txBody>
          <a:bodyPr/>
          <a:lstStyle>
            <a:lvl1pPr marL="0" indent="0">
              <a:buNone/>
              <a:defRPr sz="2221"/>
            </a:lvl1pPr>
            <a:lvl2pPr marL="634540" indent="0">
              <a:buNone/>
              <a:defRPr sz="1943"/>
            </a:lvl2pPr>
            <a:lvl3pPr marL="1269080" indent="0">
              <a:buNone/>
              <a:defRPr sz="1667"/>
            </a:lvl3pPr>
            <a:lvl4pPr marL="1903622" indent="0">
              <a:buNone/>
              <a:defRPr sz="1388"/>
            </a:lvl4pPr>
            <a:lvl5pPr marL="2538162" indent="0">
              <a:buNone/>
              <a:defRPr sz="1388"/>
            </a:lvl5pPr>
            <a:lvl6pPr marL="3172702" indent="0">
              <a:buNone/>
              <a:defRPr sz="1388"/>
            </a:lvl6pPr>
            <a:lvl7pPr marL="3807244" indent="0">
              <a:buNone/>
              <a:defRPr sz="1388"/>
            </a:lvl7pPr>
            <a:lvl8pPr marL="4441784" indent="0">
              <a:buNone/>
              <a:defRPr sz="1388"/>
            </a:lvl8pPr>
            <a:lvl9pPr marL="5076325" indent="0">
              <a:buNone/>
              <a:defRPr sz="13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581" y="874869"/>
            <a:ext cx="10946903" cy="317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581" y="4374317"/>
            <a:ext cx="10946903" cy="1042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2581" y="15230233"/>
            <a:ext cx="2855714" cy="874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69B7-8E3D-4FAF-B751-CED0382F777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4248" y="15230233"/>
            <a:ext cx="4283571" cy="874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3770" y="15230233"/>
            <a:ext cx="2855714" cy="874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2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69080" rtl="0" eaLnBrk="1" latinLnBrk="0" hangingPunct="1">
        <a:lnSpc>
          <a:spcPct val="90000"/>
        </a:lnSpc>
        <a:spcBef>
          <a:spcPct val="0"/>
        </a:spcBef>
        <a:buNone/>
        <a:defRPr sz="6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7270" indent="-317270" algn="l" defTabSz="1269080" rtl="0" eaLnBrk="1" latinLnBrk="0" hangingPunct="1">
        <a:lnSpc>
          <a:spcPct val="90000"/>
        </a:lnSpc>
        <a:spcBef>
          <a:spcPts val="1388"/>
        </a:spcBef>
        <a:buFont typeface="Arial" panose="020B0604020202020204" pitchFamily="34" charset="0"/>
        <a:buChar char="•"/>
        <a:defRPr sz="3886" kern="1200">
          <a:solidFill>
            <a:schemeClr val="tx1"/>
          </a:solidFill>
          <a:latin typeface="+mn-lt"/>
          <a:ea typeface="+mn-ea"/>
          <a:cs typeface="+mn-cs"/>
        </a:defRPr>
      </a:lvl1pPr>
      <a:lvl2pPr marL="951810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58635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775" kern="1200">
          <a:solidFill>
            <a:schemeClr val="tx1"/>
          </a:solidFill>
          <a:latin typeface="+mn-lt"/>
          <a:ea typeface="+mn-ea"/>
          <a:cs typeface="+mn-cs"/>
        </a:defRPr>
      </a:lvl3pPr>
      <a:lvl4pPr marL="222089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4pPr>
      <a:lvl5pPr marL="285543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5pPr>
      <a:lvl6pPr marL="348997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6pPr>
      <a:lvl7pPr marL="4124513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7pPr>
      <a:lvl8pPr marL="4759054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8pPr>
      <a:lvl9pPr marL="5393595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1pPr>
      <a:lvl2pPr marL="634540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2pPr>
      <a:lvl3pPr marL="1269080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3pPr>
      <a:lvl4pPr marL="1903622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4pPr>
      <a:lvl5pPr marL="2538162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5pPr>
      <a:lvl6pPr marL="3172702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6pPr>
      <a:lvl7pPr marL="3807244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7pPr>
      <a:lvl8pPr marL="4441784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8pPr>
      <a:lvl9pPr marL="5076325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CEA889-81F1-3237-7ED4-CFCCA992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05643BD-75C1-1D02-E350-322B4AE29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" y="-1"/>
            <a:ext cx="12695418" cy="1642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6193508" y="12161103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1/2 Carat Oval Shape Ruby and Diamond Earrings In 14K Yellow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6244308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7068358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60591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6193508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6193508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81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E00BC165-019E-F767-CFD2-85F4F3323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3405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820290" y="12161103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1/2 Carat Oval Shape Sapphire and Diamond Earrings In 14K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871090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695140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60476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820290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820290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86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diamond earrings&#10;&#10;Description automatically generated with low confidence">
            <a:extLst>
              <a:ext uri="{FF2B5EF4-FFF2-40B4-BE49-F238E27FC236}">
                <a16:creationId xmlns:a16="http://schemas.microsoft.com/office/drawing/2014/main" id="{BA7F5DA4-2AFB-70FA-1F20-56F631388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3405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5698355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 3/4 Carat Pear Shape Aquamarine and Diamond Earrings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5749155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$699.99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6573205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60122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5698355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5698355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64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D8FB31A-F783-36A5-6A7F-08E15BA9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3405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381781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3/4 Carat Tanzanite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Diamond Pear Shape Stud Earrings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432581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$1,299.99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256631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52684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381781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381781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8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r of earrings&#10;&#10;Description automatically generated with low confidence">
            <a:extLst>
              <a:ext uri="{FF2B5EF4-FFF2-40B4-BE49-F238E27FC236}">
                <a16:creationId xmlns:a16="http://schemas.microsoft.com/office/drawing/2014/main" id="{CF29CC0E-9C4A-419D-D5E0-43FD88BF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3405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6013416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1/2 Carat Oval Shape Ruby and Diamond Dangle Earrings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Yellow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6064216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$1,399.99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6888266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51052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6013416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6013416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72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B12982-8A0D-B65E-A4BB-F698FF578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12692063" cy="16423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3405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938372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Carat Sapphire and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Diamond Hoop Earrings</a:t>
            </a:r>
          </a:p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Gold, 3/4 Inch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989172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$3,999.99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$2,899.99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813222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49196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938372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938372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1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twear&#10;&#10;Description automatically generated">
            <a:extLst>
              <a:ext uri="{FF2B5EF4-FFF2-40B4-BE49-F238E27FC236}">
                <a16:creationId xmlns:a16="http://schemas.microsoft.com/office/drawing/2014/main" id="{7F108204-B777-8180-F00A-ADF0DB64B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" y="0"/>
            <a:ext cx="12695418" cy="1642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3405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938372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7 Carat Sapphire and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Diamond Hoop Earrings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Yellow Gold, 1 1/4 Inch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989172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$8,899.99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813222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49064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938372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938372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28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CEAC98B-73A4-C93A-742A-661CFB182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" b="1"/>
          <a:stretch/>
        </p:blipFill>
        <p:spPr>
          <a:xfrm>
            <a:off x="20" y="10"/>
            <a:ext cx="12692042" cy="164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7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133984A-FDB6-0552-571C-026477B6C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6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air of gold earrings&#10;&#10;Description automatically generated with low confidence">
            <a:extLst>
              <a:ext uri="{FF2B5EF4-FFF2-40B4-BE49-F238E27FC236}">
                <a16:creationId xmlns:a16="http://schemas.microsoft.com/office/drawing/2014/main" id="{BF06CD0E-3AEB-CFEE-7225-8A34F9AC4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" y="0"/>
            <a:ext cx="12695418" cy="1642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634228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 3/4 Carat Oval Shape Emerald and Diamond Dangle Earrings In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14 Karat Yellow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685028" y="13334194"/>
            <a:ext cx="4964250" cy="11387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$1,799.99</a:t>
            </a:r>
            <a:endParaRPr lang="en-US" sz="3600" b="1" dirty="0">
              <a:solidFill>
                <a:srgbClr val="3F3F3F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509078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47025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634228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634228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77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r of wedding rings&#10;&#10;Description automatically generated with medium confidence">
            <a:extLst>
              <a:ext uri="{FF2B5EF4-FFF2-40B4-BE49-F238E27FC236}">
                <a16:creationId xmlns:a16="http://schemas.microsoft.com/office/drawing/2014/main" id="{F9C7DD2C-B1C6-ABA5-C977-C7CA7575D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" y="0"/>
            <a:ext cx="12695418" cy="1642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807335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6 1/2ct Statement Style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Sapphire and Diamond Earrings,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14k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858135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$5,999.99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</a:t>
            </a:r>
            <a:r>
              <a:rPr lang="en-US" dirty="0"/>
              <a:t> 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$4,099.99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682185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3677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807335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807335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839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gold and silver earrings&#10;&#10;Description automatically generated with medium confidence">
            <a:extLst>
              <a:ext uri="{FF2B5EF4-FFF2-40B4-BE49-F238E27FC236}">
                <a16:creationId xmlns:a16="http://schemas.microsoft.com/office/drawing/2014/main" id="{891C0E8E-1020-91C1-A909-DEDB89A3A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92063" cy="16423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800881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Carat Sapphire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Halo Diamond Dangle Earrings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Yellow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851681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$1,799.99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675731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25507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800881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800881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0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813BF06-A3CE-968C-A8EE-B3ADFC395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863906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6 3/4 Carat Cushion Cut Morganite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and Halo Diamond Stud Earrings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3914706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$3,899.99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738756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25451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863906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863906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63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B644042A-5A99-ECE2-0219-C835694F9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98774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863906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1/4 Carat Cushion Cut Tanzanite and Halo Diamond Stud Earrings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3914706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$1,699.99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738756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25353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863906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863906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87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52C6BE-0D23-D82C-9C5F-1BEE761FC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98774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677298" y="11791771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1/2 Carat Oval Shape Sapphire and Halo Diamond Stud Earrings</a:t>
            </a:r>
          </a:p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728098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$3,999.99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$2,599.99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552148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20103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677298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677298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77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6DDB24-CFBF-CBB2-E4AE-F31253397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98774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863906" y="12161103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5 1/2ct Sapphire and Diamond Earrings in 14k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3914706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$5,999.99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$4,499.99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738756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6638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863906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863906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20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2CCC7BA-6341-5690-FFAD-3E721B7D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52"/>
            <a:ext cx="12692063" cy="16423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999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1589398" y="12161103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5 1/4ct Pink Topaz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Diamond Earrings in 14k White Gold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1640198" y="13364971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49AAA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3F3F3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$1,599.99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2464248" y="14870331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6617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1589398" y="132461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1589398" y="14681200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40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406</Words>
  <Application>Microsoft Office PowerPoint</Application>
  <PresentationFormat>Custom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Roboto</vt:lpstr>
      <vt:lpstr>Calibri Light</vt:lpstr>
      <vt:lpstr>Garamond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 Gunasekara</dc:creator>
  <cp:lastModifiedBy>Ravi Gunasekara</cp:lastModifiedBy>
  <cp:revision>65</cp:revision>
  <dcterms:created xsi:type="dcterms:W3CDTF">2022-09-17T19:42:16Z</dcterms:created>
  <dcterms:modified xsi:type="dcterms:W3CDTF">2022-09-20T05:24:14Z</dcterms:modified>
</cp:coreProperties>
</file>